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"/>
  </p:notesMasterIdLst>
  <p:handoutMasterIdLst>
    <p:handoutMasterId r:id="rId5"/>
  </p:handoutMasterIdLst>
  <p:sldIdLst>
    <p:sldId id="263" r:id="rId2"/>
    <p:sldId id="261" r:id="rId3"/>
  </p:sldIdLst>
  <p:sldSz cx="7556500" cy="10693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9FE996-E9A7-4482-B0F2-C835E8CD85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1E0F14-9295-4F6E-A020-F50E8DBBA0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0C9C-C1B5-4AD7-9B8C-7CEFB75E9F82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EE923-B55D-4933-B649-17EDE05D87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B82D8-6755-4397-B02B-494A9761B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3AE26-7244-4EA7-9857-83999F593D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114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51E27-D0F8-4558-83B3-E25CF6DDD1B1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9975" y="1143000"/>
            <a:ext cx="2178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54244-A40A-4B19-9DCB-26FCADE24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6646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011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794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8978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104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4468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96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lang="en-GB" spc="-145"/>
              <a:t>AXP Public</a:t>
            </a:r>
            <a:endParaRPr spc="-4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9FEE9-B686-462A-A929-051F3DCF4A3A}" type="datetime5">
              <a:rPr lang="en-US" smtClean="0"/>
              <a:t>10-Sep-20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84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sldNum="0"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6647461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/>
            <a:r>
              <a:rPr lang="de-DE" dirty="0"/>
              <a:t>NICHT MEHR ALS </a:t>
            </a:r>
          </a:p>
          <a:p>
            <a:pPr algn="ctr"/>
            <a:r>
              <a:rPr lang="de-DE" u="sng" dirty="0"/>
              <a:t>6</a:t>
            </a:r>
          </a:p>
          <a:p>
            <a:pPr algn="ctr"/>
            <a:r>
              <a:rPr lang="de-DE" dirty="0"/>
              <a:t>PERSONEN IM GESCHÄFT ERLAUBT</a:t>
            </a:r>
            <a:endParaRPr lang="en-GB" dirty="0"/>
          </a:p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endParaRPr lang="en-GB" b="0" spc="-6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chemeClr val="bg1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</a:t>
            </a: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F81E876-FC05-4FA9-BF50-54C4AB084E43}"/>
              </a:ext>
            </a:extLst>
          </p:cNvPr>
          <p:cNvGrpSpPr/>
          <p:nvPr/>
        </p:nvGrpSpPr>
        <p:grpSpPr>
          <a:xfrm>
            <a:off x="2757242" y="8129040"/>
            <a:ext cx="2094410" cy="2014631"/>
            <a:chOff x="769440" y="5160869"/>
            <a:chExt cx="804545" cy="804545"/>
          </a:xfrm>
        </p:grpSpPr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71B340E5-640A-42E2-A63E-A9A4D86918D6}"/>
                </a:ext>
              </a:extLst>
            </p:cNvPr>
            <p:cNvSpPr/>
            <p:nvPr/>
          </p:nvSpPr>
          <p:spPr>
            <a:xfrm>
              <a:off x="769440" y="5160869"/>
              <a:ext cx="804545" cy="804545"/>
            </a:xfrm>
            <a:custGeom>
              <a:avLst/>
              <a:gdLst/>
              <a:ahLst/>
              <a:cxnLst/>
              <a:rect l="l" t="t" r="r" b="b"/>
              <a:pathLst>
                <a:path w="804544" h="804545">
                  <a:moveTo>
                    <a:pt x="402005" y="0"/>
                  </a:moveTo>
                  <a:lnTo>
                    <a:pt x="355123" y="2704"/>
                  </a:lnTo>
                  <a:lnTo>
                    <a:pt x="309829" y="10617"/>
                  </a:lnTo>
                  <a:lnTo>
                    <a:pt x="266425" y="23436"/>
                  </a:lnTo>
                  <a:lnTo>
                    <a:pt x="225213" y="40860"/>
                  </a:lnTo>
                  <a:lnTo>
                    <a:pt x="186495" y="62586"/>
                  </a:lnTo>
                  <a:lnTo>
                    <a:pt x="150571" y="88315"/>
                  </a:lnTo>
                  <a:lnTo>
                    <a:pt x="117744" y="117743"/>
                  </a:lnTo>
                  <a:lnTo>
                    <a:pt x="88316" y="150569"/>
                  </a:lnTo>
                  <a:lnTo>
                    <a:pt x="62587" y="186491"/>
                  </a:lnTo>
                  <a:lnTo>
                    <a:pt x="40860" y="225209"/>
                  </a:lnTo>
                  <a:lnTo>
                    <a:pt x="23436" y="266419"/>
                  </a:lnTo>
                  <a:lnTo>
                    <a:pt x="10617" y="309821"/>
                  </a:lnTo>
                  <a:lnTo>
                    <a:pt x="2704" y="355113"/>
                  </a:lnTo>
                  <a:lnTo>
                    <a:pt x="0" y="401993"/>
                  </a:lnTo>
                  <a:lnTo>
                    <a:pt x="2704" y="448875"/>
                  </a:lnTo>
                  <a:lnTo>
                    <a:pt x="10617" y="494169"/>
                  </a:lnTo>
                  <a:lnTo>
                    <a:pt x="23436" y="537572"/>
                  </a:lnTo>
                  <a:lnTo>
                    <a:pt x="40860" y="578784"/>
                  </a:lnTo>
                  <a:lnTo>
                    <a:pt x="62587" y="617503"/>
                  </a:lnTo>
                  <a:lnTo>
                    <a:pt x="88316" y="653427"/>
                  </a:lnTo>
                  <a:lnTo>
                    <a:pt x="117744" y="686254"/>
                  </a:lnTo>
                  <a:lnTo>
                    <a:pt x="150571" y="715682"/>
                  </a:lnTo>
                  <a:lnTo>
                    <a:pt x="186495" y="741411"/>
                  </a:lnTo>
                  <a:lnTo>
                    <a:pt x="225213" y="763138"/>
                  </a:lnTo>
                  <a:lnTo>
                    <a:pt x="266425" y="780562"/>
                  </a:lnTo>
                  <a:lnTo>
                    <a:pt x="309829" y="793381"/>
                  </a:lnTo>
                  <a:lnTo>
                    <a:pt x="355123" y="801294"/>
                  </a:lnTo>
                  <a:lnTo>
                    <a:pt x="402005" y="803998"/>
                  </a:lnTo>
                  <a:lnTo>
                    <a:pt x="448888" y="801294"/>
                  </a:lnTo>
                  <a:lnTo>
                    <a:pt x="494181" y="793381"/>
                  </a:lnTo>
                  <a:lnTo>
                    <a:pt x="537585" y="780562"/>
                  </a:lnTo>
                  <a:lnTo>
                    <a:pt x="578797" y="763138"/>
                  </a:lnTo>
                  <a:lnTo>
                    <a:pt x="617516" y="741411"/>
                  </a:lnTo>
                  <a:lnTo>
                    <a:pt x="653439" y="715682"/>
                  </a:lnTo>
                  <a:lnTo>
                    <a:pt x="686266" y="686254"/>
                  </a:lnTo>
                  <a:lnTo>
                    <a:pt x="715695" y="653427"/>
                  </a:lnTo>
                  <a:lnTo>
                    <a:pt x="741424" y="617503"/>
                  </a:lnTo>
                  <a:lnTo>
                    <a:pt x="763151" y="578784"/>
                  </a:lnTo>
                  <a:lnTo>
                    <a:pt x="780575" y="537572"/>
                  </a:lnTo>
                  <a:lnTo>
                    <a:pt x="793394" y="494169"/>
                  </a:lnTo>
                  <a:lnTo>
                    <a:pt x="801307" y="448875"/>
                  </a:lnTo>
                  <a:lnTo>
                    <a:pt x="804011" y="401993"/>
                  </a:lnTo>
                  <a:lnTo>
                    <a:pt x="801307" y="355113"/>
                  </a:lnTo>
                  <a:lnTo>
                    <a:pt x="793394" y="309821"/>
                  </a:lnTo>
                  <a:lnTo>
                    <a:pt x="780575" y="266419"/>
                  </a:lnTo>
                  <a:lnTo>
                    <a:pt x="763151" y="225209"/>
                  </a:lnTo>
                  <a:lnTo>
                    <a:pt x="741424" y="186491"/>
                  </a:lnTo>
                  <a:lnTo>
                    <a:pt x="715695" y="150569"/>
                  </a:lnTo>
                  <a:lnTo>
                    <a:pt x="686266" y="117743"/>
                  </a:lnTo>
                  <a:lnTo>
                    <a:pt x="653439" y="88315"/>
                  </a:lnTo>
                  <a:lnTo>
                    <a:pt x="617516" y="62586"/>
                  </a:lnTo>
                  <a:lnTo>
                    <a:pt x="578797" y="40860"/>
                  </a:lnTo>
                  <a:lnTo>
                    <a:pt x="537585" y="23436"/>
                  </a:lnTo>
                  <a:lnTo>
                    <a:pt x="494181" y="10617"/>
                  </a:lnTo>
                  <a:lnTo>
                    <a:pt x="448888" y="2704"/>
                  </a:lnTo>
                  <a:lnTo>
                    <a:pt x="402005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0">
              <a:extLst>
                <a:ext uri="{FF2B5EF4-FFF2-40B4-BE49-F238E27FC236}">
                  <a16:creationId xmlns:a16="http://schemas.microsoft.com/office/drawing/2014/main" id="{E5427E63-87B8-496F-BF1B-594261B45130}"/>
                </a:ext>
              </a:extLst>
            </p:cNvPr>
            <p:cNvSpPr/>
            <p:nvPr/>
          </p:nvSpPr>
          <p:spPr>
            <a:xfrm>
              <a:off x="898396" y="5258072"/>
              <a:ext cx="546100" cy="609600"/>
            </a:xfrm>
            <a:custGeom>
              <a:avLst/>
              <a:gdLst/>
              <a:ahLst/>
              <a:cxnLst/>
              <a:rect l="l" t="t" r="r" b="b"/>
              <a:pathLst>
                <a:path w="546100" h="609600">
                  <a:moveTo>
                    <a:pt x="273040" y="0"/>
                  </a:moveTo>
                  <a:lnTo>
                    <a:pt x="26352" y="133140"/>
                  </a:lnTo>
                  <a:lnTo>
                    <a:pt x="1831" y="164835"/>
                  </a:lnTo>
                  <a:lnTo>
                    <a:pt x="0" y="178466"/>
                  </a:lnTo>
                  <a:lnTo>
                    <a:pt x="100" y="431755"/>
                  </a:lnTo>
                  <a:lnTo>
                    <a:pt x="15376" y="467939"/>
                  </a:lnTo>
                  <a:lnTo>
                    <a:pt x="246722" y="602595"/>
                  </a:lnTo>
                  <a:lnTo>
                    <a:pt x="273049" y="609593"/>
                  </a:lnTo>
                  <a:lnTo>
                    <a:pt x="279928" y="609144"/>
                  </a:lnTo>
                  <a:lnTo>
                    <a:pt x="286670" y="607814"/>
                  </a:lnTo>
                  <a:lnTo>
                    <a:pt x="293184" y="605623"/>
                  </a:lnTo>
                  <a:lnTo>
                    <a:pt x="299377" y="602595"/>
                  </a:lnTo>
                  <a:lnTo>
                    <a:pt x="352612" y="572090"/>
                  </a:lnTo>
                  <a:lnTo>
                    <a:pt x="270217" y="572090"/>
                  </a:lnTo>
                  <a:lnTo>
                    <a:pt x="41059" y="440785"/>
                  </a:lnTo>
                  <a:lnTo>
                    <a:pt x="38303" y="436060"/>
                  </a:lnTo>
                  <a:lnTo>
                    <a:pt x="38303" y="173412"/>
                  </a:lnTo>
                  <a:lnTo>
                    <a:pt x="41059" y="168700"/>
                  </a:lnTo>
                  <a:lnTo>
                    <a:pt x="268033" y="38639"/>
                  </a:lnTo>
                  <a:lnTo>
                    <a:pt x="270522" y="37979"/>
                  </a:lnTo>
                  <a:lnTo>
                    <a:pt x="353657" y="37979"/>
                  </a:lnTo>
                  <a:lnTo>
                    <a:pt x="299377" y="6877"/>
                  </a:lnTo>
                  <a:lnTo>
                    <a:pt x="286645" y="1719"/>
                  </a:lnTo>
                  <a:lnTo>
                    <a:pt x="273040" y="0"/>
                  </a:lnTo>
                  <a:close/>
                </a:path>
                <a:path w="546100" h="609600">
                  <a:moveTo>
                    <a:pt x="353657" y="37979"/>
                  </a:moveTo>
                  <a:lnTo>
                    <a:pt x="275577" y="37979"/>
                  </a:lnTo>
                  <a:lnTo>
                    <a:pt x="278066" y="38639"/>
                  </a:lnTo>
                  <a:lnTo>
                    <a:pt x="505028" y="168700"/>
                  </a:lnTo>
                  <a:lnTo>
                    <a:pt x="507784" y="173412"/>
                  </a:lnTo>
                  <a:lnTo>
                    <a:pt x="507776" y="436060"/>
                  </a:lnTo>
                  <a:lnTo>
                    <a:pt x="505040" y="440785"/>
                  </a:lnTo>
                  <a:lnTo>
                    <a:pt x="275882" y="572090"/>
                  </a:lnTo>
                  <a:lnTo>
                    <a:pt x="352612" y="572090"/>
                  </a:lnTo>
                  <a:lnTo>
                    <a:pt x="519722" y="476332"/>
                  </a:lnTo>
                  <a:lnTo>
                    <a:pt x="544266" y="444642"/>
                  </a:lnTo>
                  <a:lnTo>
                    <a:pt x="546099" y="178466"/>
                  </a:lnTo>
                  <a:lnTo>
                    <a:pt x="544266" y="164835"/>
                  </a:lnTo>
                  <a:lnTo>
                    <a:pt x="539013" y="152312"/>
                  </a:lnTo>
                  <a:lnTo>
                    <a:pt x="530712" y="141535"/>
                  </a:lnTo>
                  <a:lnTo>
                    <a:pt x="519734" y="133140"/>
                  </a:lnTo>
                  <a:lnTo>
                    <a:pt x="353657" y="37979"/>
                  </a:lnTo>
                  <a:close/>
                </a:path>
                <a:path w="546100" h="609600">
                  <a:moveTo>
                    <a:pt x="274764" y="126892"/>
                  </a:moveTo>
                  <a:lnTo>
                    <a:pt x="272554" y="126904"/>
                  </a:lnTo>
                  <a:lnTo>
                    <a:pt x="271101" y="126904"/>
                  </a:lnTo>
                  <a:lnTo>
                    <a:pt x="244026" y="131120"/>
                  </a:lnTo>
                  <a:lnTo>
                    <a:pt x="218617" y="144813"/>
                  </a:lnTo>
                  <a:lnTo>
                    <a:pt x="199324" y="169481"/>
                  </a:lnTo>
                  <a:lnTo>
                    <a:pt x="190512" y="206635"/>
                  </a:lnTo>
                  <a:lnTo>
                    <a:pt x="189885" y="217091"/>
                  </a:lnTo>
                  <a:lnTo>
                    <a:pt x="190920" y="240223"/>
                  </a:lnTo>
                  <a:lnTo>
                    <a:pt x="197368" y="269275"/>
                  </a:lnTo>
                  <a:lnTo>
                    <a:pt x="212978" y="297491"/>
                  </a:lnTo>
                  <a:lnTo>
                    <a:pt x="212225" y="300907"/>
                  </a:lnTo>
                  <a:lnTo>
                    <a:pt x="211594" y="303028"/>
                  </a:lnTo>
                  <a:lnTo>
                    <a:pt x="211137" y="304323"/>
                  </a:lnTo>
                  <a:lnTo>
                    <a:pt x="202182" y="309338"/>
                  </a:lnTo>
                  <a:lnTo>
                    <a:pt x="189220" y="316712"/>
                  </a:lnTo>
                  <a:lnTo>
                    <a:pt x="155854" y="336340"/>
                  </a:lnTo>
                  <a:lnTo>
                    <a:pt x="127433" y="365001"/>
                  </a:lnTo>
                  <a:lnTo>
                    <a:pt x="119748" y="396322"/>
                  </a:lnTo>
                  <a:lnTo>
                    <a:pt x="119913" y="397998"/>
                  </a:lnTo>
                  <a:lnTo>
                    <a:pt x="123869" y="411395"/>
                  </a:lnTo>
                  <a:lnTo>
                    <a:pt x="132054" y="422097"/>
                  </a:lnTo>
                  <a:lnTo>
                    <a:pt x="143459" y="429188"/>
                  </a:lnTo>
                  <a:lnTo>
                    <a:pt x="157073" y="431755"/>
                  </a:lnTo>
                  <a:lnTo>
                    <a:pt x="388823" y="431755"/>
                  </a:lnTo>
                  <a:lnTo>
                    <a:pt x="422097" y="411256"/>
                  </a:lnTo>
                  <a:lnTo>
                    <a:pt x="426133" y="396322"/>
                  </a:lnTo>
                  <a:lnTo>
                    <a:pt x="426034" y="394557"/>
                  </a:lnTo>
                  <a:lnTo>
                    <a:pt x="425965" y="394074"/>
                  </a:lnTo>
                  <a:lnTo>
                    <a:pt x="158381" y="394074"/>
                  </a:lnTo>
                  <a:lnTo>
                    <a:pt x="159836" y="386634"/>
                  </a:lnTo>
                  <a:lnTo>
                    <a:pt x="196832" y="356399"/>
                  </a:lnTo>
                  <a:lnTo>
                    <a:pt x="232600" y="336048"/>
                  </a:lnTo>
                  <a:lnTo>
                    <a:pt x="239756" y="330512"/>
                  </a:lnTo>
                  <a:lnTo>
                    <a:pt x="244917" y="322714"/>
                  </a:lnTo>
                  <a:lnTo>
                    <a:pt x="248572" y="312986"/>
                  </a:lnTo>
                  <a:lnTo>
                    <a:pt x="251205" y="301656"/>
                  </a:lnTo>
                  <a:lnTo>
                    <a:pt x="251599" y="300158"/>
                  </a:lnTo>
                  <a:lnTo>
                    <a:pt x="252260" y="297834"/>
                  </a:lnTo>
                  <a:lnTo>
                    <a:pt x="254990" y="284448"/>
                  </a:lnTo>
                  <a:lnTo>
                    <a:pt x="246430" y="277158"/>
                  </a:lnTo>
                  <a:lnTo>
                    <a:pt x="235491" y="261854"/>
                  </a:lnTo>
                  <a:lnTo>
                    <a:pt x="229914" y="242749"/>
                  </a:lnTo>
                  <a:lnTo>
                    <a:pt x="228157" y="223989"/>
                  </a:lnTo>
                  <a:lnTo>
                    <a:pt x="228676" y="209721"/>
                  </a:lnTo>
                  <a:lnTo>
                    <a:pt x="246172" y="172253"/>
                  </a:lnTo>
                  <a:lnTo>
                    <a:pt x="274764" y="165004"/>
                  </a:lnTo>
                  <a:lnTo>
                    <a:pt x="342767" y="165004"/>
                  </a:lnTo>
                  <a:lnTo>
                    <a:pt x="327312" y="144967"/>
                  </a:lnTo>
                  <a:lnTo>
                    <a:pt x="301909" y="131139"/>
                  </a:lnTo>
                  <a:lnTo>
                    <a:pt x="274845" y="126904"/>
                  </a:lnTo>
                  <a:lnTo>
                    <a:pt x="272554" y="126904"/>
                  </a:lnTo>
                  <a:lnTo>
                    <a:pt x="274764" y="126892"/>
                  </a:lnTo>
                  <a:close/>
                </a:path>
                <a:path w="546100" h="609600">
                  <a:moveTo>
                    <a:pt x="342767" y="165004"/>
                  </a:moveTo>
                  <a:lnTo>
                    <a:pt x="274764" y="165004"/>
                  </a:lnTo>
                  <a:lnTo>
                    <a:pt x="287477" y="166540"/>
                  </a:lnTo>
                  <a:lnTo>
                    <a:pt x="300934" y="172929"/>
                  </a:lnTo>
                  <a:lnTo>
                    <a:pt x="311945" y="186843"/>
                  </a:lnTo>
                  <a:lnTo>
                    <a:pt x="317322" y="210953"/>
                  </a:lnTo>
                  <a:lnTo>
                    <a:pt x="317779" y="224117"/>
                  </a:lnTo>
                  <a:lnTo>
                    <a:pt x="316014" y="242536"/>
                  </a:lnTo>
                  <a:lnTo>
                    <a:pt x="310439" y="261715"/>
                  </a:lnTo>
                  <a:lnTo>
                    <a:pt x="299465" y="277158"/>
                  </a:lnTo>
                  <a:lnTo>
                    <a:pt x="291591" y="283864"/>
                  </a:lnTo>
                  <a:lnTo>
                    <a:pt x="293306" y="297072"/>
                  </a:lnTo>
                  <a:lnTo>
                    <a:pt x="293700" y="298621"/>
                  </a:lnTo>
                  <a:lnTo>
                    <a:pt x="294131" y="300170"/>
                  </a:lnTo>
                  <a:lnTo>
                    <a:pt x="297403" y="313602"/>
                  </a:lnTo>
                  <a:lnTo>
                    <a:pt x="301521" y="323805"/>
                  </a:lnTo>
                  <a:lnTo>
                    <a:pt x="306628" y="331103"/>
                  </a:lnTo>
                  <a:lnTo>
                    <a:pt x="312864" y="335819"/>
                  </a:lnTo>
                  <a:lnTo>
                    <a:pt x="330883" y="345928"/>
                  </a:lnTo>
                  <a:lnTo>
                    <a:pt x="349084" y="356408"/>
                  </a:lnTo>
                  <a:lnTo>
                    <a:pt x="383151" y="380064"/>
                  </a:lnTo>
                  <a:lnTo>
                    <a:pt x="387489" y="393655"/>
                  </a:lnTo>
                  <a:lnTo>
                    <a:pt x="158381" y="394074"/>
                  </a:lnTo>
                  <a:lnTo>
                    <a:pt x="425965" y="394074"/>
                  </a:lnTo>
                  <a:lnTo>
                    <a:pt x="407828" y="350115"/>
                  </a:lnTo>
                  <a:lnTo>
                    <a:pt x="372585" y="325944"/>
                  </a:lnTo>
                  <a:lnTo>
                    <a:pt x="334670" y="304272"/>
                  </a:lnTo>
                  <a:lnTo>
                    <a:pt x="334187" y="303002"/>
                  </a:lnTo>
                  <a:lnTo>
                    <a:pt x="333511" y="300894"/>
                  </a:lnTo>
                  <a:lnTo>
                    <a:pt x="332785" y="297834"/>
                  </a:lnTo>
                  <a:lnTo>
                    <a:pt x="332865" y="297491"/>
                  </a:lnTo>
                  <a:lnTo>
                    <a:pt x="348474" y="269491"/>
                  </a:lnTo>
                  <a:lnTo>
                    <a:pt x="354987" y="240526"/>
                  </a:lnTo>
                  <a:lnTo>
                    <a:pt x="356066" y="217689"/>
                  </a:lnTo>
                  <a:lnTo>
                    <a:pt x="355485" y="207867"/>
                  </a:lnTo>
                  <a:lnTo>
                    <a:pt x="346621" y="170001"/>
                  </a:lnTo>
                  <a:lnTo>
                    <a:pt x="342767" y="165004"/>
                  </a:lnTo>
                  <a:close/>
                </a:path>
                <a:path w="546100" h="609600">
                  <a:moveTo>
                    <a:pt x="274548" y="165017"/>
                  </a:moveTo>
                  <a:lnTo>
                    <a:pt x="271843" y="165017"/>
                  </a:lnTo>
                  <a:lnTo>
                    <a:pt x="273684" y="165068"/>
                  </a:lnTo>
                  <a:lnTo>
                    <a:pt x="274548" y="16501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1986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6647461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/>
            <a:r>
              <a:rPr lang="de-DE" dirty="0"/>
              <a:t>NICHT MEHR ALS </a:t>
            </a:r>
          </a:p>
          <a:p>
            <a:pPr algn="ctr"/>
            <a:r>
              <a:rPr lang="de-DE" u="sng" dirty="0"/>
              <a:t>6</a:t>
            </a:r>
          </a:p>
          <a:p>
            <a:pPr algn="ctr"/>
            <a:r>
              <a:rPr lang="de-DE" dirty="0"/>
              <a:t>PERSONEN IM GESCHÄFT ERLAUBT</a:t>
            </a:r>
            <a:endParaRPr lang="en-GB" dirty="0"/>
          </a:p>
          <a:p>
            <a:pPr marL="33020" marR="5715" indent="-32384" algn="ctr">
              <a:lnSpc>
                <a:spcPts val="6000"/>
              </a:lnSpc>
              <a:spcBef>
                <a:spcPts val="1300"/>
              </a:spcBef>
            </a:pPr>
            <a:endParaRPr lang="en-GB" b="0" spc="-6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rgbClr val="162A75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162A75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F81E876-FC05-4FA9-BF50-54C4AB084E43}"/>
              </a:ext>
            </a:extLst>
          </p:cNvPr>
          <p:cNvGrpSpPr/>
          <p:nvPr/>
        </p:nvGrpSpPr>
        <p:grpSpPr>
          <a:xfrm>
            <a:off x="2757242" y="8129040"/>
            <a:ext cx="2094410" cy="2014631"/>
            <a:chOff x="769440" y="5160869"/>
            <a:chExt cx="804545" cy="804545"/>
          </a:xfrm>
        </p:grpSpPr>
        <p:sp>
          <p:nvSpPr>
            <p:cNvPr id="14" name="object 9">
              <a:extLst>
                <a:ext uri="{FF2B5EF4-FFF2-40B4-BE49-F238E27FC236}">
                  <a16:creationId xmlns:a16="http://schemas.microsoft.com/office/drawing/2014/main" id="{71B340E5-640A-42E2-A63E-A9A4D86918D6}"/>
                </a:ext>
              </a:extLst>
            </p:cNvPr>
            <p:cNvSpPr/>
            <p:nvPr/>
          </p:nvSpPr>
          <p:spPr>
            <a:xfrm>
              <a:off x="769440" y="5160869"/>
              <a:ext cx="804545" cy="804545"/>
            </a:xfrm>
            <a:custGeom>
              <a:avLst/>
              <a:gdLst/>
              <a:ahLst/>
              <a:cxnLst/>
              <a:rect l="l" t="t" r="r" b="b"/>
              <a:pathLst>
                <a:path w="804544" h="804545">
                  <a:moveTo>
                    <a:pt x="402005" y="0"/>
                  </a:moveTo>
                  <a:lnTo>
                    <a:pt x="355123" y="2704"/>
                  </a:lnTo>
                  <a:lnTo>
                    <a:pt x="309829" y="10617"/>
                  </a:lnTo>
                  <a:lnTo>
                    <a:pt x="266425" y="23436"/>
                  </a:lnTo>
                  <a:lnTo>
                    <a:pt x="225213" y="40860"/>
                  </a:lnTo>
                  <a:lnTo>
                    <a:pt x="186495" y="62586"/>
                  </a:lnTo>
                  <a:lnTo>
                    <a:pt x="150571" y="88315"/>
                  </a:lnTo>
                  <a:lnTo>
                    <a:pt x="117744" y="117743"/>
                  </a:lnTo>
                  <a:lnTo>
                    <a:pt x="88316" y="150569"/>
                  </a:lnTo>
                  <a:lnTo>
                    <a:pt x="62587" y="186491"/>
                  </a:lnTo>
                  <a:lnTo>
                    <a:pt x="40860" y="225209"/>
                  </a:lnTo>
                  <a:lnTo>
                    <a:pt x="23436" y="266419"/>
                  </a:lnTo>
                  <a:lnTo>
                    <a:pt x="10617" y="309821"/>
                  </a:lnTo>
                  <a:lnTo>
                    <a:pt x="2704" y="355113"/>
                  </a:lnTo>
                  <a:lnTo>
                    <a:pt x="0" y="401993"/>
                  </a:lnTo>
                  <a:lnTo>
                    <a:pt x="2704" y="448875"/>
                  </a:lnTo>
                  <a:lnTo>
                    <a:pt x="10617" y="494169"/>
                  </a:lnTo>
                  <a:lnTo>
                    <a:pt x="23436" y="537572"/>
                  </a:lnTo>
                  <a:lnTo>
                    <a:pt x="40860" y="578784"/>
                  </a:lnTo>
                  <a:lnTo>
                    <a:pt x="62587" y="617503"/>
                  </a:lnTo>
                  <a:lnTo>
                    <a:pt x="88316" y="653427"/>
                  </a:lnTo>
                  <a:lnTo>
                    <a:pt x="117744" y="686254"/>
                  </a:lnTo>
                  <a:lnTo>
                    <a:pt x="150571" y="715682"/>
                  </a:lnTo>
                  <a:lnTo>
                    <a:pt x="186495" y="741411"/>
                  </a:lnTo>
                  <a:lnTo>
                    <a:pt x="225213" y="763138"/>
                  </a:lnTo>
                  <a:lnTo>
                    <a:pt x="266425" y="780562"/>
                  </a:lnTo>
                  <a:lnTo>
                    <a:pt x="309829" y="793381"/>
                  </a:lnTo>
                  <a:lnTo>
                    <a:pt x="355123" y="801294"/>
                  </a:lnTo>
                  <a:lnTo>
                    <a:pt x="402005" y="803998"/>
                  </a:lnTo>
                  <a:lnTo>
                    <a:pt x="448888" y="801294"/>
                  </a:lnTo>
                  <a:lnTo>
                    <a:pt x="494181" y="793381"/>
                  </a:lnTo>
                  <a:lnTo>
                    <a:pt x="537585" y="780562"/>
                  </a:lnTo>
                  <a:lnTo>
                    <a:pt x="578797" y="763138"/>
                  </a:lnTo>
                  <a:lnTo>
                    <a:pt x="617516" y="741411"/>
                  </a:lnTo>
                  <a:lnTo>
                    <a:pt x="653439" y="715682"/>
                  </a:lnTo>
                  <a:lnTo>
                    <a:pt x="686266" y="686254"/>
                  </a:lnTo>
                  <a:lnTo>
                    <a:pt x="715695" y="653427"/>
                  </a:lnTo>
                  <a:lnTo>
                    <a:pt x="741424" y="617503"/>
                  </a:lnTo>
                  <a:lnTo>
                    <a:pt x="763151" y="578784"/>
                  </a:lnTo>
                  <a:lnTo>
                    <a:pt x="780575" y="537572"/>
                  </a:lnTo>
                  <a:lnTo>
                    <a:pt x="793394" y="494169"/>
                  </a:lnTo>
                  <a:lnTo>
                    <a:pt x="801307" y="448875"/>
                  </a:lnTo>
                  <a:lnTo>
                    <a:pt x="804011" y="401993"/>
                  </a:lnTo>
                  <a:lnTo>
                    <a:pt x="801307" y="355113"/>
                  </a:lnTo>
                  <a:lnTo>
                    <a:pt x="793394" y="309821"/>
                  </a:lnTo>
                  <a:lnTo>
                    <a:pt x="780575" y="266419"/>
                  </a:lnTo>
                  <a:lnTo>
                    <a:pt x="763151" y="225209"/>
                  </a:lnTo>
                  <a:lnTo>
                    <a:pt x="741424" y="186491"/>
                  </a:lnTo>
                  <a:lnTo>
                    <a:pt x="715695" y="150569"/>
                  </a:lnTo>
                  <a:lnTo>
                    <a:pt x="686266" y="117743"/>
                  </a:lnTo>
                  <a:lnTo>
                    <a:pt x="653439" y="88315"/>
                  </a:lnTo>
                  <a:lnTo>
                    <a:pt x="617516" y="62586"/>
                  </a:lnTo>
                  <a:lnTo>
                    <a:pt x="578797" y="40860"/>
                  </a:lnTo>
                  <a:lnTo>
                    <a:pt x="537585" y="23436"/>
                  </a:lnTo>
                  <a:lnTo>
                    <a:pt x="494181" y="10617"/>
                  </a:lnTo>
                  <a:lnTo>
                    <a:pt x="448888" y="2704"/>
                  </a:lnTo>
                  <a:lnTo>
                    <a:pt x="402005" y="0"/>
                  </a:lnTo>
                  <a:close/>
                </a:path>
              </a:pathLst>
            </a:custGeom>
            <a:solidFill>
              <a:srgbClr val="0079C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0">
              <a:extLst>
                <a:ext uri="{FF2B5EF4-FFF2-40B4-BE49-F238E27FC236}">
                  <a16:creationId xmlns:a16="http://schemas.microsoft.com/office/drawing/2014/main" id="{E5427E63-87B8-496F-BF1B-594261B45130}"/>
                </a:ext>
              </a:extLst>
            </p:cNvPr>
            <p:cNvSpPr/>
            <p:nvPr/>
          </p:nvSpPr>
          <p:spPr>
            <a:xfrm>
              <a:off x="898396" y="5258072"/>
              <a:ext cx="546100" cy="609600"/>
            </a:xfrm>
            <a:custGeom>
              <a:avLst/>
              <a:gdLst/>
              <a:ahLst/>
              <a:cxnLst/>
              <a:rect l="l" t="t" r="r" b="b"/>
              <a:pathLst>
                <a:path w="546100" h="609600">
                  <a:moveTo>
                    <a:pt x="273040" y="0"/>
                  </a:moveTo>
                  <a:lnTo>
                    <a:pt x="26352" y="133140"/>
                  </a:lnTo>
                  <a:lnTo>
                    <a:pt x="1831" y="164835"/>
                  </a:lnTo>
                  <a:lnTo>
                    <a:pt x="0" y="178466"/>
                  </a:lnTo>
                  <a:lnTo>
                    <a:pt x="100" y="431755"/>
                  </a:lnTo>
                  <a:lnTo>
                    <a:pt x="15376" y="467939"/>
                  </a:lnTo>
                  <a:lnTo>
                    <a:pt x="246722" y="602595"/>
                  </a:lnTo>
                  <a:lnTo>
                    <a:pt x="273049" y="609593"/>
                  </a:lnTo>
                  <a:lnTo>
                    <a:pt x="279928" y="609144"/>
                  </a:lnTo>
                  <a:lnTo>
                    <a:pt x="286670" y="607814"/>
                  </a:lnTo>
                  <a:lnTo>
                    <a:pt x="293184" y="605623"/>
                  </a:lnTo>
                  <a:lnTo>
                    <a:pt x="299377" y="602595"/>
                  </a:lnTo>
                  <a:lnTo>
                    <a:pt x="352612" y="572090"/>
                  </a:lnTo>
                  <a:lnTo>
                    <a:pt x="270217" y="572090"/>
                  </a:lnTo>
                  <a:lnTo>
                    <a:pt x="41059" y="440785"/>
                  </a:lnTo>
                  <a:lnTo>
                    <a:pt x="38303" y="436060"/>
                  </a:lnTo>
                  <a:lnTo>
                    <a:pt x="38303" y="173412"/>
                  </a:lnTo>
                  <a:lnTo>
                    <a:pt x="41059" y="168700"/>
                  </a:lnTo>
                  <a:lnTo>
                    <a:pt x="268033" y="38639"/>
                  </a:lnTo>
                  <a:lnTo>
                    <a:pt x="270522" y="37979"/>
                  </a:lnTo>
                  <a:lnTo>
                    <a:pt x="353657" y="37979"/>
                  </a:lnTo>
                  <a:lnTo>
                    <a:pt x="299377" y="6877"/>
                  </a:lnTo>
                  <a:lnTo>
                    <a:pt x="286645" y="1719"/>
                  </a:lnTo>
                  <a:lnTo>
                    <a:pt x="273040" y="0"/>
                  </a:lnTo>
                  <a:close/>
                </a:path>
                <a:path w="546100" h="609600">
                  <a:moveTo>
                    <a:pt x="353657" y="37979"/>
                  </a:moveTo>
                  <a:lnTo>
                    <a:pt x="275577" y="37979"/>
                  </a:lnTo>
                  <a:lnTo>
                    <a:pt x="278066" y="38639"/>
                  </a:lnTo>
                  <a:lnTo>
                    <a:pt x="505028" y="168700"/>
                  </a:lnTo>
                  <a:lnTo>
                    <a:pt x="507784" y="173412"/>
                  </a:lnTo>
                  <a:lnTo>
                    <a:pt x="507776" y="436060"/>
                  </a:lnTo>
                  <a:lnTo>
                    <a:pt x="505040" y="440785"/>
                  </a:lnTo>
                  <a:lnTo>
                    <a:pt x="275882" y="572090"/>
                  </a:lnTo>
                  <a:lnTo>
                    <a:pt x="352612" y="572090"/>
                  </a:lnTo>
                  <a:lnTo>
                    <a:pt x="519722" y="476332"/>
                  </a:lnTo>
                  <a:lnTo>
                    <a:pt x="544266" y="444642"/>
                  </a:lnTo>
                  <a:lnTo>
                    <a:pt x="546099" y="178466"/>
                  </a:lnTo>
                  <a:lnTo>
                    <a:pt x="544266" y="164835"/>
                  </a:lnTo>
                  <a:lnTo>
                    <a:pt x="539013" y="152312"/>
                  </a:lnTo>
                  <a:lnTo>
                    <a:pt x="530712" y="141535"/>
                  </a:lnTo>
                  <a:lnTo>
                    <a:pt x="519734" y="133140"/>
                  </a:lnTo>
                  <a:lnTo>
                    <a:pt x="353657" y="37979"/>
                  </a:lnTo>
                  <a:close/>
                </a:path>
                <a:path w="546100" h="609600">
                  <a:moveTo>
                    <a:pt x="274764" y="126892"/>
                  </a:moveTo>
                  <a:lnTo>
                    <a:pt x="272554" y="126904"/>
                  </a:lnTo>
                  <a:lnTo>
                    <a:pt x="271101" y="126904"/>
                  </a:lnTo>
                  <a:lnTo>
                    <a:pt x="244026" y="131120"/>
                  </a:lnTo>
                  <a:lnTo>
                    <a:pt x="218617" y="144813"/>
                  </a:lnTo>
                  <a:lnTo>
                    <a:pt x="199324" y="169481"/>
                  </a:lnTo>
                  <a:lnTo>
                    <a:pt x="190512" y="206635"/>
                  </a:lnTo>
                  <a:lnTo>
                    <a:pt x="189885" y="217091"/>
                  </a:lnTo>
                  <a:lnTo>
                    <a:pt x="190920" y="240223"/>
                  </a:lnTo>
                  <a:lnTo>
                    <a:pt x="197368" y="269275"/>
                  </a:lnTo>
                  <a:lnTo>
                    <a:pt x="212978" y="297491"/>
                  </a:lnTo>
                  <a:lnTo>
                    <a:pt x="212225" y="300907"/>
                  </a:lnTo>
                  <a:lnTo>
                    <a:pt x="211594" y="303028"/>
                  </a:lnTo>
                  <a:lnTo>
                    <a:pt x="211137" y="304323"/>
                  </a:lnTo>
                  <a:lnTo>
                    <a:pt x="202182" y="309338"/>
                  </a:lnTo>
                  <a:lnTo>
                    <a:pt x="189220" y="316712"/>
                  </a:lnTo>
                  <a:lnTo>
                    <a:pt x="155854" y="336340"/>
                  </a:lnTo>
                  <a:lnTo>
                    <a:pt x="127433" y="365001"/>
                  </a:lnTo>
                  <a:lnTo>
                    <a:pt x="119748" y="396322"/>
                  </a:lnTo>
                  <a:lnTo>
                    <a:pt x="119913" y="397998"/>
                  </a:lnTo>
                  <a:lnTo>
                    <a:pt x="123869" y="411395"/>
                  </a:lnTo>
                  <a:lnTo>
                    <a:pt x="132054" y="422097"/>
                  </a:lnTo>
                  <a:lnTo>
                    <a:pt x="143459" y="429188"/>
                  </a:lnTo>
                  <a:lnTo>
                    <a:pt x="157073" y="431755"/>
                  </a:lnTo>
                  <a:lnTo>
                    <a:pt x="388823" y="431755"/>
                  </a:lnTo>
                  <a:lnTo>
                    <a:pt x="422097" y="411256"/>
                  </a:lnTo>
                  <a:lnTo>
                    <a:pt x="426133" y="396322"/>
                  </a:lnTo>
                  <a:lnTo>
                    <a:pt x="426034" y="394557"/>
                  </a:lnTo>
                  <a:lnTo>
                    <a:pt x="425965" y="394074"/>
                  </a:lnTo>
                  <a:lnTo>
                    <a:pt x="158381" y="394074"/>
                  </a:lnTo>
                  <a:lnTo>
                    <a:pt x="159836" y="386634"/>
                  </a:lnTo>
                  <a:lnTo>
                    <a:pt x="196832" y="356399"/>
                  </a:lnTo>
                  <a:lnTo>
                    <a:pt x="232600" y="336048"/>
                  </a:lnTo>
                  <a:lnTo>
                    <a:pt x="239756" y="330512"/>
                  </a:lnTo>
                  <a:lnTo>
                    <a:pt x="244917" y="322714"/>
                  </a:lnTo>
                  <a:lnTo>
                    <a:pt x="248572" y="312986"/>
                  </a:lnTo>
                  <a:lnTo>
                    <a:pt x="251205" y="301656"/>
                  </a:lnTo>
                  <a:lnTo>
                    <a:pt x="251599" y="300158"/>
                  </a:lnTo>
                  <a:lnTo>
                    <a:pt x="252260" y="297834"/>
                  </a:lnTo>
                  <a:lnTo>
                    <a:pt x="254990" y="284448"/>
                  </a:lnTo>
                  <a:lnTo>
                    <a:pt x="246430" y="277158"/>
                  </a:lnTo>
                  <a:lnTo>
                    <a:pt x="235491" y="261854"/>
                  </a:lnTo>
                  <a:lnTo>
                    <a:pt x="229914" y="242749"/>
                  </a:lnTo>
                  <a:lnTo>
                    <a:pt x="228157" y="223989"/>
                  </a:lnTo>
                  <a:lnTo>
                    <a:pt x="228676" y="209721"/>
                  </a:lnTo>
                  <a:lnTo>
                    <a:pt x="246172" y="172253"/>
                  </a:lnTo>
                  <a:lnTo>
                    <a:pt x="274764" y="165004"/>
                  </a:lnTo>
                  <a:lnTo>
                    <a:pt x="342767" y="165004"/>
                  </a:lnTo>
                  <a:lnTo>
                    <a:pt x="327312" y="144967"/>
                  </a:lnTo>
                  <a:lnTo>
                    <a:pt x="301909" y="131139"/>
                  </a:lnTo>
                  <a:lnTo>
                    <a:pt x="274845" y="126904"/>
                  </a:lnTo>
                  <a:lnTo>
                    <a:pt x="272554" y="126904"/>
                  </a:lnTo>
                  <a:lnTo>
                    <a:pt x="274764" y="126892"/>
                  </a:lnTo>
                  <a:close/>
                </a:path>
                <a:path w="546100" h="609600">
                  <a:moveTo>
                    <a:pt x="342767" y="165004"/>
                  </a:moveTo>
                  <a:lnTo>
                    <a:pt x="274764" y="165004"/>
                  </a:lnTo>
                  <a:lnTo>
                    <a:pt x="287477" y="166540"/>
                  </a:lnTo>
                  <a:lnTo>
                    <a:pt x="300934" y="172929"/>
                  </a:lnTo>
                  <a:lnTo>
                    <a:pt x="311945" y="186843"/>
                  </a:lnTo>
                  <a:lnTo>
                    <a:pt x="317322" y="210953"/>
                  </a:lnTo>
                  <a:lnTo>
                    <a:pt x="317779" y="224117"/>
                  </a:lnTo>
                  <a:lnTo>
                    <a:pt x="316014" y="242536"/>
                  </a:lnTo>
                  <a:lnTo>
                    <a:pt x="310439" y="261715"/>
                  </a:lnTo>
                  <a:lnTo>
                    <a:pt x="299465" y="277158"/>
                  </a:lnTo>
                  <a:lnTo>
                    <a:pt x="291591" y="283864"/>
                  </a:lnTo>
                  <a:lnTo>
                    <a:pt x="293306" y="297072"/>
                  </a:lnTo>
                  <a:lnTo>
                    <a:pt x="293700" y="298621"/>
                  </a:lnTo>
                  <a:lnTo>
                    <a:pt x="294131" y="300170"/>
                  </a:lnTo>
                  <a:lnTo>
                    <a:pt x="297403" y="313602"/>
                  </a:lnTo>
                  <a:lnTo>
                    <a:pt x="301521" y="323805"/>
                  </a:lnTo>
                  <a:lnTo>
                    <a:pt x="306628" y="331103"/>
                  </a:lnTo>
                  <a:lnTo>
                    <a:pt x="312864" y="335819"/>
                  </a:lnTo>
                  <a:lnTo>
                    <a:pt x="330883" y="345928"/>
                  </a:lnTo>
                  <a:lnTo>
                    <a:pt x="349084" y="356408"/>
                  </a:lnTo>
                  <a:lnTo>
                    <a:pt x="383151" y="380064"/>
                  </a:lnTo>
                  <a:lnTo>
                    <a:pt x="387489" y="393655"/>
                  </a:lnTo>
                  <a:lnTo>
                    <a:pt x="158381" y="394074"/>
                  </a:lnTo>
                  <a:lnTo>
                    <a:pt x="425965" y="394074"/>
                  </a:lnTo>
                  <a:lnTo>
                    <a:pt x="407828" y="350115"/>
                  </a:lnTo>
                  <a:lnTo>
                    <a:pt x="372585" y="325944"/>
                  </a:lnTo>
                  <a:lnTo>
                    <a:pt x="334670" y="304272"/>
                  </a:lnTo>
                  <a:lnTo>
                    <a:pt x="334187" y="303002"/>
                  </a:lnTo>
                  <a:lnTo>
                    <a:pt x="333511" y="300894"/>
                  </a:lnTo>
                  <a:lnTo>
                    <a:pt x="332785" y="297834"/>
                  </a:lnTo>
                  <a:lnTo>
                    <a:pt x="332865" y="297491"/>
                  </a:lnTo>
                  <a:lnTo>
                    <a:pt x="348474" y="269491"/>
                  </a:lnTo>
                  <a:lnTo>
                    <a:pt x="354987" y="240526"/>
                  </a:lnTo>
                  <a:lnTo>
                    <a:pt x="356066" y="217689"/>
                  </a:lnTo>
                  <a:lnTo>
                    <a:pt x="355485" y="207867"/>
                  </a:lnTo>
                  <a:lnTo>
                    <a:pt x="346621" y="170001"/>
                  </a:lnTo>
                  <a:lnTo>
                    <a:pt x="342767" y="165004"/>
                  </a:lnTo>
                  <a:close/>
                </a:path>
                <a:path w="546100" h="609600">
                  <a:moveTo>
                    <a:pt x="274548" y="165017"/>
                  </a:moveTo>
                  <a:lnTo>
                    <a:pt x="271843" y="165017"/>
                  </a:lnTo>
                  <a:lnTo>
                    <a:pt x="273684" y="165068"/>
                  </a:lnTo>
                  <a:lnTo>
                    <a:pt x="274548" y="16501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274185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28</Words>
  <Application>Microsoft Office PowerPoint</Application>
  <PresentationFormat>Custom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 Sans</vt:lpstr>
      <vt:lpstr>BentonSans-Black</vt:lpstr>
      <vt:lpstr>Calibri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Ellie Browning</dc:creator>
  <cp:lastModifiedBy>Ellie Browning</cp:lastModifiedBy>
  <cp:revision>4</cp:revision>
  <dcterms:created xsi:type="dcterms:W3CDTF">2020-09-09T15:30:47Z</dcterms:created>
  <dcterms:modified xsi:type="dcterms:W3CDTF">2020-09-10T09:44:18Z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XPAuthor">
    <vt:lpwstr>Ellie Browning</vt:lpwstr>
  </property>
  <property fmtid="{D5CDD505-2E9C-101B-9397-08002B2CF9AE}" pid="3" name="AXPDataClassification">
    <vt:lpwstr>AXP Public</vt:lpwstr>
  </property>
  <property fmtid="{D5CDD505-2E9C-101B-9397-08002B2CF9AE}" pid="4" name="AXPDataClassificationForSearch">
    <vt:lpwstr>AXPPublic_UniqueSearchString</vt:lpwstr>
  </property>
</Properties>
</file>